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0.28240740740740738</c:v>
                </c:pt>
                <c:pt idx="1">
                  <c:v>0.71759259259259256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7.1920053362411416</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0.43238224330233788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0.15918232973173296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1.6618408509838396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0.10201003102184281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7.4849611246919894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6.6264340202941696E-3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0.1643181802637983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1.7154583990691989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0.1643181802637983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9.2697241145884846E-2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6.8990495477902929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6.4050479919488161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0.17022154910484222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9.3037513076626333E-2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0.97129838572690552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9.3037513076626333E-2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0.312927715679165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6.3997893337534979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0.11467629297336224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0.11718533169253398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1.2233981728433072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0.11718533169253398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0.24962766975615835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5.9699333719003906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0.25108493716680247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0.10203278728966136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1.0652077673662852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0.10203278728966136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0.29895513648198691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7.2034937690033969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0.26462900038551318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8.3573203923895889E-2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0.87249234611901905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8.3573203923895889E-2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0.2997684546288637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0.11141103558103449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6.9790323735108801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9.4826079180316825E-3</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0.32619757682850725</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9.0941445595138504E-2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0.94941573975089266</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9.0941445595136727E-2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0.1736117050307957</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7.8440836919870947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0.22377556464388171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9.3613097481328289E-2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0.97730740493484269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9.3613097481328289E-2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0.15639767618109968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4.0339554115376401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0.21338912133891211</c:v>
                </c:pt>
                <c:pt idx="1">
                  <c:v>0.2468619246861925</c:v>
                </c:pt>
                <c:pt idx="2">
                  <c:v>0.31380753138075312</c:v>
                </c:pt>
                <c:pt idx="3">
                  <c:v>0.22594142259414229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6.5552493302436021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0.10441731682695199</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0.11542320448549859</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1.205001815771416</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0.1154232044854977</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0.362675604054564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5.9646375392234772</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7.0975488941112275E-2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0.16273148681490035</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1.6988935454462517</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0.16273148681490035</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3.3201845580041578E-2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5.6971559119462993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0.14935579528667287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0.37163173297156415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0.1036081486381768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1.0816543154751885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0.10360814863817502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0.26505472351768322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7.2308238003356529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9.8373682487675751E-2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9.4585805400412504E-2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0.9874623370729374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9.4585805400411616E-2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0.33926951921728499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0.35409182109654935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6.1793290621860359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0.1054135079779881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0.12368220660675178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1.2912246216355463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0.12368220660675178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0.12580297893782166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7.7043003375265426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7.4773291904996402</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0.46895423682869897</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0.15272965616466916</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1.594475857960532</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0.15272965616466916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0.47760229604064808</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6.5863000244087209</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0.1563609575628</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1.7347377846425918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0.14912322083252505</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6.6777273307837559</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0.2212232994056178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0.11824791641234977</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1.2344914059804122</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0.11824791641234977</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0.22432820939017617</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7.4559004797209134</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0.39748953974895401</c:v>
                </c:pt>
                <c:pt idx="1">
                  <c:v>0.58158995815899583</c:v>
                </c:pt>
                <c:pt idx="2">
                  <c:v>0</c:v>
                </c:pt>
                <c:pt idx="3">
                  <c:v>2.0920502092050208E-2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0.13534147640833716</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0.11135150848047459</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1.1624938893869867</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0.11135150848047459</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0.12517337233564163</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7.9360116228127584</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9.452649654851264E-2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0.38291553608210549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0.10675398858174834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1.1144964364423542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0.10675398858174567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0.267281693884593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8.7307064947720541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9.1191386532843897</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0.18614056206854457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8.6140442192355948E-2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0.89929394800490314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8.6140442192355948E-2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2.0070773337206305E-3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9.1191386532843897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5.1685976800632396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8.6752876978877236E-2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0.7175568363981788</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0.20004948115550025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2.0884880913767345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0.20004948115549936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0.71755683639817924</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2.9810782738341146E-2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4.674820900117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0.53697489812865618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0.20800308224440078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2.1715225539596243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0.20800308224440123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0.1536393549041728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5.6623744600094801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7.1080494868212343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0.59883288686384439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0.20777341444932329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2.1691248548892679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0.20777341444932507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0.64234024140320045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6.2709694814454204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0.11192487923390981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0.37289230084567304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0.10395958553680718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1.0853232666437949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0.10395958553680806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7.1846870675122076E-2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7.9451294921970481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0.87866108786610875</c:v>
                </c:pt>
                <c:pt idx="1">
                  <c:v>2.0920502092050208E-2</c:v>
                </c:pt>
                <c:pt idx="2">
                  <c:v>4.6025104602510462E-2</c:v>
                </c:pt>
                <c:pt idx="3">
                  <c:v>1.6736401673640169E-2</c:v>
                </c:pt>
                <c:pt idx="4">
                  <c:v>4.1841004184100423E-3</c:v>
                </c:pt>
                <c:pt idx="5">
                  <c:v>3.3472803347280332E-2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4.24149980643862</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9.6290809867446869E-2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1.4609293093954381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0.139937666657588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0.43083039118062505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2.905595252324138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0.25843831150393615</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0.13426834189421188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1.4017423663148052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0.13426834189421077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0.23243016188625321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2.6202729723407758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0.24898631867697185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0.16679286894587486</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1.7412937964545385</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0.16679286894587531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6.9253918936808212E-2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5.0445734728965981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0.26709405071287673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0.13017666032838937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1.3590257935220773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0.13017666032838981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0.43696664496460347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4.8190348929887081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1.5128711927191674E-2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0.40475203428889461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0.11284184102065442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1.1780527488470458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0.11284184102065442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0.24954607549181151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5.8180224416428832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4.8788821198173693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0.15231955431461008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0.18124717141409885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1.8921946555803677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0.18124717141409796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0.22983620552607054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5.3961431711762478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5.4741538153733948E-2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0.44554500844038181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0.12421461722435945</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1.296782912655206</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0.12421461722435723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0.42822467447647661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4.3616210684584917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7.7380841881691982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0.36363636363636359</c:v>
                </c:pt>
                <c:pt idx="1">
                  <c:v>1.298701298701299E-2</c:v>
                </c:pt>
                <c:pt idx="2">
                  <c:v>0.4935064935064935</c:v>
                </c:pt>
                <c:pt idx="3">
                  <c:v>4.329004329004329E-3</c:v>
                </c:pt>
                <c:pt idx="4">
                  <c:v>0</c:v>
                </c:pt>
                <c:pt idx="5">
                  <c:v>5.1948051948051938E-2</c:v>
                </c:pt>
                <c:pt idx="6">
                  <c:v>0</c:v>
                </c:pt>
                <c:pt idx="7">
                  <c:v>2.1645021645021641E-2</c:v>
                </c:pt>
                <c:pt idx="8">
                  <c:v>5.1948051948051938E-2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7.6600981974877413E-2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9.4236355124461824E-2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0.98381412596219775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9.4236355124461824E-2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0.2265866661357272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7.6624677258570104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0.1810492352819475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9.065195126829817E-2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0.94639346020967619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9.0651951268297282E-2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4.7182045834347264E-2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7.8137006504813868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6.749832663589431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0.14292482647487237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9.6626665705231041E-2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1.0087686279873438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9.6626665705230153E-2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0.23505221379717334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6.749832663589431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3.3108597623021598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0.114000839237554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0.171681532819973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1.7923307510360909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0.17168153281997389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0.61580393434028569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7.4554384609023749E-2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3.3108597623021598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6.4490887274090154</c:v>
                </c:pt>
                <c:pt idx="1">
                  <c:v>6.8396016953083683</c:v>
                </c:pt>
                <c:pt idx="2">
                  <c:v>6.8990495477902929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7.775745485960071</c:v>
                </c:pt>
                <c:pt idx="1">
                  <c:v>7.0013902422417056</c:v>
                </c:pt>
                <c:pt idx="2">
                  <c:v>7.4849611246919894</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7.3431760660759267</c:v>
                </c:pt>
                <c:pt idx="1">
                  <c:v>7.09525981758883</c:v>
                </c:pt>
                <c:pt idx="2">
                  <c:v>6.9790323735108801</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7.1600390728810082</c:v>
                </c:pt>
                <c:pt idx="1">
                  <c:v>7.2034937690033969</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6.5356077925216249</c:v>
                </c:pt>
                <c:pt idx="1">
                  <c:v>6.3144992662297774</c:v>
                </c:pt>
                <c:pt idx="2">
                  <c:v>5.9699333719003906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6.7301703546722162</c:v>
                </c:pt>
                <c:pt idx="1">
                  <c:v>6.9262206757489864</c:v>
                </c:pt>
                <c:pt idx="2">
                  <c:v>6.3997893337534979</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4.9897326665991697</c:v>
                </c:pt>
                <c:pt idx="1">
                  <c:v>4.9148339471656088</c:v>
                </c:pt>
                <c:pt idx="2">
                  <c:v>4.0339554115376401</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6.6847716728397906</c:v>
                </c:pt>
                <c:pt idx="1">
                  <c:v>7.2308238003356529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5.4858356417541376</c:v>
                </c:pt>
                <c:pt idx="1">
                  <c:v>5.7894705199772609</c:v>
                </c:pt>
                <c:pt idx="2">
                  <c:v>5.6971559119462993</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6.4313915926733216</c:v>
                </c:pt>
                <c:pt idx="1">
                  <c:v>6.6186526388336802</c:v>
                </c:pt>
                <c:pt idx="2">
                  <c:v>5.9646375392234772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8.8973350655285302</c:v>
                </c:pt>
                <c:pt idx="1">
                  <c:v>9.1191386532843897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7.5544189488911586</c:v>
                </c:pt>
                <c:pt idx="1">
                  <c:v>8.1839222936090561</c:v>
                </c:pt>
                <c:pt idx="2">
                  <c:v>7.9451294921970481</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4.8293591788655066</c:v>
                </c:pt>
                <c:pt idx="1">
                  <c:v>5.0154748926600927</c:v>
                </c:pt>
                <c:pt idx="2">
                  <c:v>4.8190348929887081</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4.75876259067718</c:v>
                </c:pt>
                <c:pt idx="1">
                  <c:v>4.6947422633260656</c:v>
                </c:pt>
                <c:pt idx="2">
                  <c:v>5.0445734728965981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2.0646292627665721</c:v>
                </c:pt>
                <c:pt idx="1">
                  <c:v>1.9748522548049381</c:v>
                </c:pt>
                <c:pt idx="2">
                  <c:v>2.6202729723407758</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6.3194336780226363</c:v>
                </c:pt>
                <c:pt idx="1">
                  <c:v>5.7684040998085298</c:v>
                </c:pt>
                <c:pt idx="2">
                  <c:v>5.8180224416428832</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4.5101797743856258</c:v>
                </c:pt>
                <c:pt idx="1">
                  <c:v>4.5326959450294328</c:v>
                </c:pt>
                <c:pt idx="2">
                  <c:v>4.3616210684584917</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8.2678722522858159</c:v>
                </c:pt>
                <c:pt idx="1">
                  <c:v>8.0605108248079134</c:v>
                </c:pt>
                <c:pt idx="2">
                  <c:v>7.8137006504813868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8.4309373294751193</c:v>
                </c:pt>
                <c:pt idx="1">
                  <c:v>7.8883563334974376</c:v>
                </c:pt>
                <c:pt idx="2">
                  <c:v>7.6624677258570104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7.2149254578117441</c:v>
                </c:pt>
                <c:pt idx="1">
                  <c:v>7.114498727370246</c:v>
                </c:pt>
                <c:pt idx="2">
                  <c:v>6.749832663589431</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3.173242826250263</c:v>
                </c:pt>
                <c:pt idx="1">
                  <c:v>3.558776850674823</c:v>
                </c:pt>
                <c:pt idx="2">
                  <c:v>3.3108597623021598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4.0339554115376401</c:v>
                </c:pt>
                <c:pt idx="1">
                  <c:v>7.9451294921970481</c:v>
                </c:pt>
                <c:pt idx="2">
                  <c:v>7.7043003375265426</c:v>
                </c:pt>
                <c:pt idx="3">
                  <c:v>5.9646375392234772</c:v>
                </c:pt>
                <c:pt idx="4">
                  <c:v>7.6624677258570104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4.6670524639288784</c:v>
                </c:pt>
                <c:pt idx="1">
                  <c:v>8.3929415669373775</c:v>
                </c:pt>
                <c:pt idx="2">
                  <c:v>8.0753630589356398</c:v>
                </c:pt>
                <c:pt idx="3">
                  <c:v>6.2865599100939429</c:v>
                </c:pt>
                <c:pt idx="4">
                  <c:v>7.9609464733625126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6.5863000244087209</c:v>
                </c:pt>
                <c:pt idx="1">
                  <c:v>6.2709694814454204</c:v>
                </c:pt>
                <c:pt idx="2">
                  <c:v>5.0445734728965981</c:v>
                </c:pt>
                <c:pt idx="3">
                  <c:v>6.6777273307837559</c:v>
                </c:pt>
                <c:pt idx="4">
                  <c:v>6.8990495477902929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5.6369452177380399</c:v>
                </c:pt>
                <c:pt idx="1">
                  <c:v>5.4288944625672251</c:v>
                </c:pt>
                <c:pt idx="2">
                  <c:v>4.2576076824257871</c:v>
                </c:pt>
                <c:pt idx="3">
                  <c:v>5.9643801261355671</c:v>
                </c:pt>
                <c:pt idx="4">
                  <c:v>6.3369644484468708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234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RXG | South West Yorkshire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945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RXG | South West Yorkshire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945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RXG | South West Yorkshire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West Yorkshire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25794085"/>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07694714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343878129"/>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Would you know who to contact out of office hours within the NHS if you had a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673081455"/>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West Yorkshire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knowing who to contact out of office hours within the NHS if they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a:solidFill>
                  <a:prstClr val="black"/>
                </a:solidFill>
                <a:latin typeface="Arial"/>
              </a:rPr>
              <a:t>staff supported service users to make decisions about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Respect, dignity and compassion: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treated with respect and dignity by NHS mental health services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3297574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4043898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233845673"/>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05178653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71144812"/>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0328775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5181993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119082808"/>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63543784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40682423"/>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74908898"/>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927637468"/>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11414568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036777302"/>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011353182"/>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6443242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787042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64095927"/>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116791037"/>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44357382"/>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6406073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850959461"/>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4084868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23574968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3603203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51711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4042005405"/>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32382226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28620172"/>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9009318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29313790"/>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60667275"/>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89951368"/>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2738711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245974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23296935"/>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11753431"/>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51803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12339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85101952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10821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43484351"/>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3116213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200228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0375457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791065124"/>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08196077"/>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260391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76524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706143972"/>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412240396"/>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98646100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561048585"/>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51343533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267773148"/>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239527786"/>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6697566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428131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47229768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4244198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00663891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3345119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139547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21038811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87750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537090496"/>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9216988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565346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3442800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3749749"/>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6933256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35856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81680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8052144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19736486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14965354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57839757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76577110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507129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96581201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721911020"/>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79816252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28316591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99647079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83327890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32066464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42101906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29332345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9046102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319712699"/>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86190230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44336955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3787086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83039114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21227025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79565247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52231394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22995588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92515227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90819363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06326209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76194725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5266909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34438023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8233342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67613964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9516415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004584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85824494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55609219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77695214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67921950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5905973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40101088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7132651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27380486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5577433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677354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58852750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763967052"/>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308702468"/>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91415586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29320189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307047901"/>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404816525"/>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8872</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South West Yorkshire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